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1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2C896-A2ED-4051-B354-25F34F57D426}" type="datetimeFigureOut">
              <a:rPr lang="es-MX" smtClean="0"/>
              <a:t>20/09/2011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B479E-C577-4A99-9EA0-A9F003E6C8A9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78 Grupo"/>
          <p:cNvGrpSpPr/>
          <p:nvPr/>
        </p:nvGrpSpPr>
        <p:grpSpPr>
          <a:xfrm>
            <a:off x="1106324" y="1124744"/>
            <a:ext cx="6778044" cy="4510082"/>
            <a:chOff x="1106324" y="1124744"/>
            <a:chExt cx="6778044" cy="4510082"/>
          </a:xfrm>
        </p:grpSpPr>
        <p:sp>
          <p:nvSpPr>
            <p:cNvPr id="4" name="3 Rectángulo"/>
            <p:cNvSpPr/>
            <p:nvPr/>
          </p:nvSpPr>
          <p:spPr>
            <a:xfrm>
              <a:off x="1835696" y="1268760"/>
              <a:ext cx="6048672" cy="3456384"/>
            </a:xfrm>
            <a:prstGeom prst="rect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cxnSp>
          <p:nvCxnSpPr>
            <p:cNvPr id="6" name="5 Conector recto"/>
            <p:cNvCxnSpPr/>
            <p:nvPr/>
          </p:nvCxnSpPr>
          <p:spPr>
            <a:xfrm rot="10800000">
              <a:off x="1763688" y="1268760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13 CuadroTexto"/>
            <p:cNvSpPr txBox="1"/>
            <p:nvPr/>
          </p:nvSpPr>
          <p:spPr>
            <a:xfrm>
              <a:off x="1502078" y="1124744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dirty="0" smtClean="0">
                  <a:latin typeface="Times New Roman" pitchFamily="18" charset="0"/>
                  <a:cs typeface="Times New Roman" pitchFamily="18" charset="0"/>
                </a:rPr>
                <a:t>5</a:t>
              </a:r>
              <a:endParaRPr lang="es-MX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490084" y="2852936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6" name="15 CuadroTexto"/>
            <p:cNvSpPr txBox="1"/>
            <p:nvPr/>
          </p:nvSpPr>
          <p:spPr>
            <a:xfrm>
              <a:off x="1490084" y="4561383"/>
              <a:ext cx="26161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dirty="0" smtClean="0">
                  <a:latin typeface="Times New Roman" pitchFamily="18" charset="0"/>
                  <a:cs typeface="Times New Roman" pitchFamily="18" charset="0"/>
                </a:rPr>
                <a:t>3</a:t>
              </a:r>
              <a:endParaRPr lang="es-MX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16 CuadroTexto"/>
            <p:cNvSpPr txBox="1"/>
            <p:nvPr/>
          </p:nvSpPr>
          <p:spPr>
            <a:xfrm rot="16200000">
              <a:off x="595062" y="2836438"/>
              <a:ext cx="13918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 smtClean="0">
                  <a:latin typeface="Times New Roman" pitchFamily="18" charset="0"/>
                  <a:cs typeface="Times New Roman" pitchFamily="18" charset="0"/>
                </a:rPr>
                <a:t>Performance</a:t>
              </a:r>
              <a:endParaRPr lang="es-MX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7" name="36 Conector recto"/>
            <p:cNvCxnSpPr/>
            <p:nvPr/>
          </p:nvCxnSpPr>
          <p:spPr>
            <a:xfrm rot="10800000">
              <a:off x="1763688" y="2996952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37 Conector recto"/>
            <p:cNvCxnSpPr/>
            <p:nvPr/>
          </p:nvCxnSpPr>
          <p:spPr>
            <a:xfrm rot="10800000">
              <a:off x="1763688" y="4725144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41 Conector recto"/>
            <p:cNvCxnSpPr/>
            <p:nvPr/>
          </p:nvCxnSpPr>
          <p:spPr>
            <a:xfrm rot="5400000">
              <a:off x="1799692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55 Conector recto"/>
            <p:cNvCxnSpPr/>
            <p:nvPr/>
          </p:nvCxnSpPr>
          <p:spPr>
            <a:xfrm rot="5400000">
              <a:off x="2663788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56 Conector recto"/>
            <p:cNvCxnSpPr/>
            <p:nvPr/>
          </p:nvCxnSpPr>
          <p:spPr>
            <a:xfrm rot="5400000">
              <a:off x="3527884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57 Conector recto"/>
            <p:cNvCxnSpPr/>
            <p:nvPr/>
          </p:nvCxnSpPr>
          <p:spPr>
            <a:xfrm rot="5400000">
              <a:off x="4391980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58 Conector recto"/>
            <p:cNvCxnSpPr/>
            <p:nvPr/>
          </p:nvCxnSpPr>
          <p:spPr>
            <a:xfrm rot="5400000">
              <a:off x="5256076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59 Conector recto"/>
            <p:cNvCxnSpPr/>
            <p:nvPr/>
          </p:nvCxnSpPr>
          <p:spPr>
            <a:xfrm rot="5400000">
              <a:off x="6120172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60 Conector recto"/>
            <p:cNvCxnSpPr/>
            <p:nvPr/>
          </p:nvCxnSpPr>
          <p:spPr>
            <a:xfrm rot="5400000">
              <a:off x="6984268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61 Conector recto"/>
            <p:cNvCxnSpPr/>
            <p:nvPr/>
          </p:nvCxnSpPr>
          <p:spPr>
            <a:xfrm rot="5400000">
              <a:off x="7848363" y="4761148"/>
              <a:ext cx="72008" cy="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63 Conector recto"/>
            <p:cNvCxnSpPr/>
            <p:nvPr/>
          </p:nvCxnSpPr>
          <p:spPr>
            <a:xfrm flipV="1">
              <a:off x="2195736" y="2492896"/>
              <a:ext cx="5256584" cy="1296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64 Conector recto"/>
            <p:cNvCxnSpPr/>
            <p:nvPr/>
          </p:nvCxnSpPr>
          <p:spPr>
            <a:xfrm>
              <a:off x="2195736" y="4221088"/>
              <a:ext cx="5256584" cy="72008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69 CuadroTexto"/>
            <p:cNvSpPr txBox="1"/>
            <p:nvPr/>
          </p:nvSpPr>
          <p:spPr>
            <a:xfrm>
              <a:off x="2051720" y="4797152"/>
              <a:ext cx="46679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dirty="0" err="1" smtClean="0">
                  <a:latin typeface="Times New Roman" pitchFamily="18" charset="0"/>
                  <a:cs typeface="Times New Roman" pitchFamily="18" charset="0"/>
                </a:rPr>
                <a:t>Low</a:t>
              </a:r>
              <a:endParaRPr lang="es-MX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1" name="70 CuadroTexto"/>
            <p:cNvSpPr txBox="1"/>
            <p:nvPr/>
          </p:nvSpPr>
          <p:spPr>
            <a:xfrm>
              <a:off x="7236296" y="4797152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dirty="0" err="1" smtClean="0">
                  <a:latin typeface="Times New Roman" pitchFamily="18" charset="0"/>
                  <a:cs typeface="Times New Roman" pitchFamily="18" charset="0"/>
                </a:rPr>
                <a:t>High</a:t>
              </a:r>
              <a:endParaRPr lang="es-MX" sz="1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2" name="71 CuadroTexto"/>
            <p:cNvSpPr txBox="1"/>
            <p:nvPr/>
          </p:nvSpPr>
          <p:spPr>
            <a:xfrm>
              <a:off x="3491880" y="4941168"/>
              <a:ext cx="27302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dirty="0" err="1" smtClean="0">
                  <a:latin typeface="Times New Roman" pitchFamily="18" charset="0"/>
                  <a:cs typeface="Times New Roman" pitchFamily="18" charset="0"/>
                </a:rPr>
                <a:t>Entrepreneurial</a:t>
              </a:r>
              <a:r>
                <a:rPr lang="es-MX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s-MX" dirty="0" err="1" smtClean="0">
                  <a:latin typeface="Times New Roman" pitchFamily="18" charset="0"/>
                  <a:cs typeface="Times New Roman" pitchFamily="18" charset="0"/>
                </a:rPr>
                <a:t>Orientation</a:t>
              </a:r>
              <a:endParaRPr lang="es-MX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3" name="72 CuadroTexto"/>
            <p:cNvSpPr txBox="1"/>
            <p:nvPr/>
          </p:nvSpPr>
          <p:spPr>
            <a:xfrm>
              <a:off x="1835696" y="5373216"/>
              <a:ext cx="348524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100" dirty="0" smtClean="0">
                  <a:latin typeface="Times New Roman" pitchFamily="18" charset="0"/>
                  <a:cs typeface="Times New Roman" pitchFamily="18" charset="0"/>
                </a:rPr>
                <a:t>Moral </a:t>
              </a:r>
              <a:r>
                <a:rPr lang="es-MX" sz="1100" dirty="0" err="1" smtClean="0">
                  <a:latin typeface="Times New Roman" pitchFamily="18" charset="0"/>
                  <a:cs typeface="Times New Roman" pitchFamily="18" charset="0"/>
                </a:rPr>
                <a:t>awareness</a:t>
              </a:r>
              <a:r>
                <a:rPr lang="es-MX" sz="1100" dirty="0" smtClean="0">
                  <a:latin typeface="Times New Roman" pitchFamily="18" charset="0"/>
                  <a:cs typeface="Times New Roman" pitchFamily="18" charset="0"/>
                </a:rPr>
                <a:t>:                        </a:t>
              </a:r>
              <a:r>
                <a:rPr lang="es-MX" sz="1100" dirty="0" err="1" smtClean="0">
                  <a:latin typeface="Times New Roman" pitchFamily="18" charset="0"/>
                  <a:cs typeface="Times New Roman" pitchFamily="18" charset="0"/>
                </a:rPr>
                <a:t>Low</a:t>
              </a:r>
              <a:r>
                <a:rPr lang="es-MX" sz="1100" dirty="0" smtClean="0">
                  <a:latin typeface="Times New Roman" pitchFamily="18" charset="0"/>
                  <a:cs typeface="Times New Roman" pitchFamily="18" charset="0"/>
                </a:rPr>
                <a:t>                        </a:t>
              </a:r>
              <a:r>
                <a:rPr lang="es-MX" sz="1100" dirty="0" err="1" smtClean="0">
                  <a:latin typeface="Times New Roman" pitchFamily="18" charset="0"/>
                  <a:cs typeface="Times New Roman" pitchFamily="18" charset="0"/>
                </a:rPr>
                <a:t>High</a:t>
              </a:r>
              <a:endParaRPr lang="es-MX" sz="11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74" name="73 Conector recto"/>
            <p:cNvCxnSpPr/>
            <p:nvPr/>
          </p:nvCxnSpPr>
          <p:spPr>
            <a:xfrm>
              <a:off x="3203848" y="5517232"/>
              <a:ext cx="43204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76 Conector recto"/>
            <p:cNvCxnSpPr/>
            <p:nvPr/>
          </p:nvCxnSpPr>
          <p:spPr>
            <a:xfrm>
              <a:off x="4283968" y="5517232"/>
              <a:ext cx="423664" cy="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Company>UPAEP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Héctor Montiel Campos</dc:creator>
  <cp:lastModifiedBy>Hector Montiel Campos</cp:lastModifiedBy>
  <cp:revision>6</cp:revision>
  <dcterms:created xsi:type="dcterms:W3CDTF">2011-07-21T17:51:11Z</dcterms:created>
  <dcterms:modified xsi:type="dcterms:W3CDTF">2011-09-20T23:35:04Z</dcterms:modified>
</cp:coreProperties>
</file>